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0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47DEB-670B-458B-9A23-00A8668F7498}" v="4" dt="2021-07-14T18:41:11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dell Zhang" userId="b5dece2f7d6fbb5d" providerId="LiveId" clId="{8AA47DEB-670B-458B-9A23-00A8668F7498}"/>
    <pc:docChg chg="undo custSel addSld modSld sldOrd">
      <pc:chgData name="Wendell Zhang" userId="b5dece2f7d6fbb5d" providerId="LiveId" clId="{8AA47DEB-670B-458B-9A23-00A8668F7498}" dt="2021-07-14T18:45:30.800" v="570" actId="26606"/>
      <pc:docMkLst>
        <pc:docMk/>
      </pc:docMkLst>
      <pc:sldChg chg="addSp modSp mod setBg addAnim setClrOvrMap">
        <pc:chgData name="Wendell Zhang" userId="b5dece2f7d6fbb5d" providerId="LiveId" clId="{8AA47DEB-670B-458B-9A23-00A8668F7498}" dt="2021-07-14T18:43:47.038" v="559"/>
        <pc:sldMkLst>
          <pc:docMk/>
          <pc:sldMk cId="2840912737" sldId="256"/>
        </pc:sldMkLst>
        <pc:spChg chg="mod">
          <ac:chgData name="Wendell Zhang" userId="b5dece2f7d6fbb5d" providerId="LiveId" clId="{8AA47DEB-670B-458B-9A23-00A8668F7498}" dt="2021-07-14T18:43:47.037" v="558" actId="26606"/>
          <ac:spMkLst>
            <pc:docMk/>
            <pc:sldMk cId="2840912737" sldId="256"/>
            <ac:spMk id="2" creationId="{8AB68EE5-D62F-4270-961D-1856C1D1E0A1}"/>
          </ac:spMkLst>
        </pc:spChg>
        <pc:spChg chg="mod">
          <ac:chgData name="Wendell Zhang" userId="b5dece2f7d6fbb5d" providerId="LiveId" clId="{8AA47DEB-670B-458B-9A23-00A8668F7498}" dt="2021-07-14T18:43:47.037" v="558" actId="26606"/>
          <ac:spMkLst>
            <pc:docMk/>
            <pc:sldMk cId="2840912737" sldId="256"/>
            <ac:spMk id="3" creationId="{B17B4CFA-BDE5-4551-BF49-2A5A23960463}"/>
          </ac:spMkLst>
        </pc:spChg>
        <pc:spChg chg="add">
          <ac:chgData name="Wendell Zhang" userId="b5dece2f7d6fbb5d" providerId="LiveId" clId="{8AA47DEB-670B-458B-9A23-00A8668F7498}" dt="2021-07-14T18:43:47.037" v="558" actId="26606"/>
          <ac:spMkLst>
            <pc:docMk/>
            <pc:sldMk cId="2840912737" sldId="256"/>
            <ac:spMk id="8" creationId="{2FDF9410-E530-4E71-A2C0-4C24B489649E}"/>
          </ac:spMkLst>
        </pc:spChg>
        <pc:spChg chg="add">
          <ac:chgData name="Wendell Zhang" userId="b5dece2f7d6fbb5d" providerId="LiveId" clId="{8AA47DEB-670B-458B-9A23-00A8668F7498}" dt="2021-07-14T18:43:47.037" v="558" actId="26606"/>
          <ac:spMkLst>
            <pc:docMk/>
            <pc:sldMk cId="2840912737" sldId="256"/>
            <ac:spMk id="12" creationId="{82F2350F-B1BB-4308-A267-CFFA3576E89F}"/>
          </ac:spMkLst>
        </pc:spChg>
        <pc:picChg chg="add">
          <ac:chgData name="Wendell Zhang" userId="b5dece2f7d6fbb5d" providerId="LiveId" clId="{8AA47DEB-670B-458B-9A23-00A8668F7498}" dt="2021-07-14T18:43:47.037" v="558" actId="26606"/>
          <ac:picMkLst>
            <pc:docMk/>
            <pc:sldMk cId="2840912737" sldId="256"/>
            <ac:picMk id="16" creationId="{413B0556-E869-4B1C-A499-EB13D96B9004}"/>
          </ac:picMkLst>
        </pc:picChg>
        <pc:cxnChg chg="add">
          <ac:chgData name="Wendell Zhang" userId="b5dece2f7d6fbb5d" providerId="LiveId" clId="{8AA47DEB-670B-458B-9A23-00A8668F7498}" dt="2021-07-14T18:43:47.037" v="558" actId="26606"/>
          <ac:cxnSpMkLst>
            <pc:docMk/>
            <pc:sldMk cId="2840912737" sldId="256"/>
            <ac:cxnSpMk id="10" creationId="{53268B1E-8861-4702-9529-5A8FB23A618F}"/>
          </ac:cxnSpMkLst>
        </pc:cxnChg>
        <pc:cxnChg chg="add">
          <ac:chgData name="Wendell Zhang" userId="b5dece2f7d6fbb5d" providerId="LiveId" clId="{8AA47DEB-670B-458B-9A23-00A8668F7498}" dt="2021-07-14T18:43:47.037" v="558" actId="26606"/>
          <ac:cxnSpMkLst>
            <pc:docMk/>
            <pc:sldMk cId="2840912737" sldId="256"/>
            <ac:cxnSpMk id="14" creationId="{BC6646AE-8FD6-411E-8640-6CCB250D54FB}"/>
          </ac:cxnSpMkLst>
        </pc:cxnChg>
      </pc:sldChg>
      <pc:sldChg chg="addSp modSp mod setBg setClrOvrMap">
        <pc:chgData name="Wendell Zhang" userId="b5dece2f7d6fbb5d" providerId="LiveId" clId="{8AA47DEB-670B-458B-9A23-00A8668F7498}" dt="2021-07-14T18:43:58.078" v="560" actId="26606"/>
        <pc:sldMkLst>
          <pc:docMk/>
          <pc:sldMk cId="1022170527" sldId="257"/>
        </pc:sldMkLst>
        <pc:spChg chg="mod">
          <ac:chgData name="Wendell Zhang" userId="b5dece2f7d6fbb5d" providerId="LiveId" clId="{8AA47DEB-670B-458B-9A23-00A8668F7498}" dt="2021-07-14T18:43:58.078" v="560" actId="26606"/>
          <ac:spMkLst>
            <pc:docMk/>
            <pc:sldMk cId="1022170527" sldId="257"/>
            <ac:spMk id="2" creationId="{9479AA82-3C48-40C9-8855-1CA7B692A281}"/>
          </ac:spMkLst>
        </pc:spChg>
        <pc:spChg chg="mod">
          <ac:chgData name="Wendell Zhang" userId="b5dece2f7d6fbb5d" providerId="LiveId" clId="{8AA47DEB-670B-458B-9A23-00A8668F7498}" dt="2021-07-14T18:43:58.078" v="560" actId="26606"/>
          <ac:spMkLst>
            <pc:docMk/>
            <pc:sldMk cId="1022170527" sldId="257"/>
            <ac:spMk id="3" creationId="{EF7E3D79-E7AB-4F9A-85C5-5BFBEFDD9767}"/>
          </ac:spMkLst>
        </pc:spChg>
        <pc:spChg chg="add">
          <ac:chgData name="Wendell Zhang" userId="b5dece2f7d6fbb5d" providerId="LiveId" clId="{8AA47DEB-670B-458B-9A23-00A8668F7498}" dt="2021-07-14T18:43:58.078" v="560" actId="26606"/>
          <ac:spMkLst>
            <pc:docMk/>
            <pc:sldMk cId="1022170527" sldId="257"/>
            <ac:spMk id="8" creationId="{54F891EB-ED45-44C3-95D6-FFB2EC07FA10}"/>
          </ac:spMkLst>
        </pc:spChg>
        <pc:spChg chg="add">
          <ac:chgData name="Wendell Zhang" userId="b5dece2f7d6fbb5d" providerId="LiveId" clId="{8AA47DEB-670B-458B-9A23-00A8668F7498}" dt="2021-07-14T18:43:58.078" v="560" actId="26606"/>
          <ac:spMkLst>
            <pc:docMk/>
            <pc:sldMk cId="1022170527" sldId="257"/>
            <ac:spMk id="10" creationId="{2EA385B8-7C85-4CE0-AE3A-00EB627B3443}"/>
          </ac:spMkLst>
        </pc:spChg>
        <pc:picChg chg="add">
          <ac:chgData name="Wendell Zhang" userId="b5dece2f7d6fbb5d" providerId="LiveId" clId="{8AA47DEB-670B-458B-9A23-00A8668F7498}" dt="2021-07-14T18:43:58.078" v="560" actId="26606"/>
          <ac:picMkLst>
            <pc:docMk/>
            <pc:sldMk cId="1022170527" sldId="257"/>
            <ac:picMk id="14" creationId="{DCC0100C-A457-45B1-8A8B-8740F43EC158}"/>
          </ac:picMkLst>
        </pc:picChg>
        <pc:cxnChg chg="add">
          <ac:chgData name="Wendell Zhang" userId="b5dece2f7d6fbb5d" providerId="LiveId" clId="{8AA47DEB-670B-458B-9A23-00A8668F7498}" dt="2021-07-14T18:43:58.078" v="560" actId="26606"/>
          <ac:cxnSpMkLst>
            <pc:docMk/>
            <pc:sldMk cId="1022170527" sldId="257"/>
            <ac:cxnSpMk id="12" creationId="{19AF263B-E208-40DF-A182-5193478DCFA4}"/>
          </ac:cxnSpMkLst>
        </pc:cxnChg>
      </pc:sldChg>
      <pc:sldChg chg="addSp modSp mod setBg">
        <pc:chgData name="Wendell Zhang" userId="b5dece2f7d6fbb5d" providerId="LiveId" clId="{8AA47DEB-670B-458B-9A23-00A8668F7498}" dt="2021-07-14T18:34:09.836" v="24" actId="1076"/>
        <pc:sldMkLst>
          <pc:docMk/>
          <pc:sldMk cId="110507792" sldId="258"/>
        </pc:sldMkLst>
        <pc:spChg chg="mod ord">
          <ac:chgData name="Wendell Zhang" userId="b5dece2f7d6fbb5d" providerId="LiveId" clId="{8AA47DEB-670B-458B-9A23-00A8668F7498}" dt="2021-07-14T18:33:59.056" v="21" actId="26606"/>
          <ac:spMkLst>
            <pc:docMk/>
            <pc:sldMk cId="110507792" sldId="258"/>
            <ac:spMk id="2" creationId="{74D12D2B-18E7-4C55-A31E-31DB0F773087}"/>
          </ac:spMkLst>
        </pc:spChg>
        <pc:spChg chg="mod ord">
          <ac:chgData name="Wendell Zhang" userId="b5dece2f7d6fbb5d" providerId="LiveId" clId="{8AA47DEB-670B-458B-9A23-00A8668F7498}" dt="2021-07-14T18:33:59.056" v="21" actId="26606"/>
          <ac:spMkLst>
            <pc:docMk/>
            <pc:sldMk cId="110507792" sldId="258"/>
            <ac:spMk id="3" creationId="{4AA6AD91-001B-45E7-9AC3-8379E06116D0}"/>
          </ac:spMkLst>
        </pc:spChg>
        <pc:spChg chg="add">
          <ac:chgData name="Wendell Zhang" userId="b5dece2f7d6fbb5d" providerId="LiveId" clId="{8AA47DEB-670B-458B-9A23-00A8668F7498}" dt="2021-07-14T18:33:59.056" v="21" actId="26606"/>
          <ac:spMkLst>
            <pc:docMk/>
            <pc:sldMk cId="110507792" sldId="258"/>
            <ac:spMk id="12" creationId="{2D9A643A-A18D-442D-A729-DF6C133B5B9D}"/>
          </ac:spMkLst>
        </pc:spChg>
        <pc:spChg chg="add">
          <ac:chgData name="Wendell Zhang" userId="b5dece2f7d6fbb5d" providerId="LiveId" clId="{8AA47DEB-670B-458B-9A23-00A8668F7498}" dt="2021-07-14T18:33:59.056" v="21" actId="26606"/>
          <ac:spMkLst>
            <pc:docMk/>
            <pc:sldMk cId="110507792" sldId="258"/>
            <ac:spMk id="14" creationId="{2D0FC3E6-77E8-4844-B423-47C904BF0670}"/>
          </ac:spMkLst>
        </pc:spChg>
        <pc:spChg chg="add">
          <ac:chgData name="Wendell Zhang" userId="b5dece2f7d6fbb5d" providerId="LiveId" clId="{8AA47DEB-670B-458B-9A23-00A8668F7498}" dt="2021-07-14T18:33:59.056" v="21" actId="26606"/>
          <ac:spMkLst>
            <pc:docMk/>
            <pc:sldMk cId="110507792" sldId="258"/>
            <ac:spMk id="20" creationId="{9D519FC3-E04F-4257-9948-C67007FD5837}"/>
          </ac:spMkLst>
        </pc:spChg>
        <pc:grpChg chg="add">
          <ac:chgData name="Wendell Zhang" userId="b5dece2f7d6fbb5d" providerId="LiveId" clId="{8AA47DEB-670B-458B-9A23-00A8668F7498}" dt="2021-07-14T18:33:59.056" v="21" actId="26606"/>
          <ac:grpSpMkLst>
            <pc:docMk/>
            <pc:sldMk cId="110507792" sldId="258"/>
            <ac:grpSpMk id="16" creationId="{6CA376F3-DB8D-48C4-ABA1-B7533050C57F}"/>
          </ac:grpSpMkLst>
        </pc:grpChg>
        <pc:picChg chg="add mod">
          <ac:chgData name="Wendell Zhang" userId="b5dece2f7d6fbb5d" providerId="LiveId" clId="{8AA47DEB-670B-458B-9A23-00A8668F7498}" dt="2021-07-14T18:33:59.056" v="21" actId="26606"/>
          <ac:picMkLst>
            <pc:docMk/>
            <pc:sldMk cId="110507792" sldId="258"/>
            <ac:picMk id="5" creationId="{A562A09B-F194-460B-BC00-0B666E5C6284}"/>
          </ac:picMkLst>
        </pc:picChg>
        <pc:picChg chg="add mod">
          <ac:chgData name="Wendell Zhang" userId="b5dece2f7d6fbb5d" providerId="LiveId" clId="{8AA47DEB-670B-458B-9A23-00A8668F7498}" dt="2021-07-14T18:34:09.836" v="24" actId="1076"/>
          <ac:picMkLst>
            <pc:docMk/>
            <pc:sldMk cId="110507792" sldId="258"/>
            <ac:picMk id="7" creationId="{DDD302A2-00A9-4859-835C-01DB8541905A}"/>
          </ac:picMkLst>
        </pc:picChg>
        <pc:picChg chg="add">
          <ac:chgData name="Wendell Zhang" userId="b5dece2f7d6fbb5d" providerId="LiveId" clId="{8AA47DEB-670B-458B-9A23-00A8668F7498}" dt="2021-07-14T18:33:59.056" v="21" actId="26606"/>
          <ac:picMkLst>
            <pc:docMk/>
            <pc:sldMk cId="110507792" sldId="258"/>
            <ac:picMk id="24" creationId="{C05B8F27-FE29-4AF0-8904-E14147A0E45F}"/>
          </ac:picMkLst>
        </pc:picChg>
        <pc:cxnChg chg="add">
          <ac:chgData name="Wendell Zhang" userId="b5dece2f7d6fbb5d" providerId="LiveId" clId="{8AA47DEB-670B-458B-9A23-00A8668F7498}" dt="2021-07-14T18:33:59.056" v="21" actId="26606"/>
          <ac:cxnSpMkLst>
            <pc:docMk/>
            <pc:sldMk cId="110507792" sldId="258"/>
            <ac:cxnSpMk id="22" creationId="{6D00ADDD-D6F3-415A-8D00-11D98E3E370B}"/>
          </ac:cxnSpMkLst>
        </pc:cxnChg>
        <pc:cxnChg chg="add">
          <ac:chgData name="Wendell Zhang" userId="b5dece2f7d6fbb5d" providerId="LiveId" clId="{8AA47DEB-670B-458B-9A23-00A8668F7498}" dt="2021-07-14T18:33:59.056" v="21" actId="26606"/>
          <ac:cxnSpMkLst>
            <pc:docMk/>
            <pc:sldMk cId="110507792" sldId="258"/>
            <ac:cxnSpMk id="26" creationId="{EBC476F5-4468-4786-8EA4-6CF65200AF5F}"/>
          </ac:cxnSpMkLst>
        </pc:cxnChg>
      </pc:sldChg>
      <pc:sldChg chg="modSp mod setBg setClrOvrMap">
        <pc:chgData name="Wendell Zhang" userId="b5dece2f7d6fbb5d" providerId="LiveId" clId="{8AA47DEB-670B-458B-9A23-00A8668F7498}" dt="2021-07-14T18:44:21.704" v="561" actId="26606"/>
        <pc:sldMkLst>
          <pc:docMk/>
          <pc:sldMk cId="2874365781" sldId="259"/>
        </pc:sldMkLst>
        <pc:spChg chg="mod">
          <ac:chgData name="Wendell Zhang" userId="b5dece2f7d6fbb5d" providerId="LiveId" clId="{8AA47DEB-670B-458B-9A23-00A8668F7498}" dt="2021-07-14T18:44:21.704" v="561" actId="26606"/>
          <ac:spMkLst>
            <pc:docMk/>
            <pc:sldMk cId="2874365781" sldId="259"/>
            <ac:spMk id="2" creationId="{42429DA6-F4EA-4BA3-9DA6-39612E5A9107}"/>
          </ac:spMkLst>
        </pc:spChg>
        <pc:spChg chg="mod">
          <ac:chgData name="Wendell Zhang" userId="b5dece2f7d6fbb5d" providerId="LiveId" clId="{8AA47DEB-670B-458B-9A23-00A8668F7498}" dt="2021-07-14T18:44:21.704" v="561" actId="26606"/>
          <ac:spMkLst>
            <pc:docMk/>
            <pc:sldMk cId="2874365781" sldId="259"/>
            <ac:spMk id="3" creationId="{97DAA032-7BE3-4515-A196-BCDF0E03F894}"/>
          </ac:spMkLst>
        </pc:spChg>
      </pc:sldChg>
      <pc:sldChg chg="addSp delSp modSp mod setBg">
        <pc:chgData name="Wendell Zhang" userId="b5dece2f7d6fbb5d" providerId="LiveId" clId="{8AA47DEB-670B-458B-9A23-00A8668F7498}" dt="2021-07-14T18:45:08.873" v="567" actId="26606"/>
        <pc:sldMkLst>
          <pc:docMk/>
          <pc:sldMk cId="1157564440" sldId="260"/>
        </pc:sldMkLst>
        <pc:spChg chg="mod">
          <ac:chgData name="Wendell Zhang" userId="b5dece2f7d6fbb5d" providerId="LiveId" clId="{8AA47DEB-670B-458B-9A23-00A8668F7498}" dt="2021-07-14T18:45:08.873" v="567" actId="26606"/>
          <ac:spMkLst>
            <pc:docMk/>
            <pc:sldMk cId="1157564440" sldId="260"/>
            <ac:spMk id="2" creationId="{0E1D126A-BA8A-4DC9-8918-5CE17B5E194F}"/>
          </ac:spMkLst>
        </pc:spChg>
        <pc:spChg chg="add del mod">
          <ac:chgData name="Wendell Zhang" userId="b5dece2f7d6fbb5d" providerId="LiveId" clId="{8AA47DEB-670B-458B-9A23-00A8668F7498}" dt="2021-07-14T18:39:56.893" v="291" actId="931"/>
          <ac:spMkLst>
            <pc:docMk/>
            <pc:sldMk cId="1157564440" sldId="260"/>
            <ac:spMk id="5" creationId="{E2F01676-3184-40C4-A728-C1A5B537BE7C}"/>
          </ac:spMkLst>
        </pc:spChg>
        <pc:spChg chg="add">
          <ac:chgData name="Wendell Zhang" userId="b5dece2f7d6fbb5d" providerId="LiveId" clId="{8AA47DEB-670B-458B-9A23-00A8668F7498}" dt="2021-07-14T18:45:08.873" v="567" actId="26606"/>
          <ac:spMkLst>
            <pc:docMk/>
            <pc:sldMk cId="1157564440" sldId="260"/>
            <ac:spMk id="12" creationId="{0CABCAE3-64FC-4149-819F-2C1812824154}"/>
          </ac:spMkLst>
        </pc:spChg>
        <pc:spChg chg="add">
          <ac:chgData name="Wendell Zhang" userId="b5dece2f7d6fbb5d" providerId="LiveId" clId="{8AA47DEB-670B-458B-9A23-00A8668F7498}" dt="2021-07-14T18:45:08.873" v="567" actId="26606"/>
          <ac:spMkLst>
            <pc:docMk/>
            <pc:sldMk cId="1157564440" sldId="260"/>
            <ac:spMk id="20" creationId="{2FA7AD0A-1871-4DF8-9235-F49D0513B9C1}"/>
          </ac:spMkLst>
        </pc:spChg>
        <pc:spChg chg="add">
          <ac:chgData name="Wendell Zhang" userId="b5dece2f7d6fbb5d" providerId="LiveId" clId="{8AA47DEB-670B-458B-9A23-00A8668F7498}" dt="2021-07-14T18:45:08.873" v="567" actId="26606"/>
          <ac:spMkLst>
            <pc:docMk/>
            <pc:sldMk cId="1157564440" sldId="260"/>
            <ac:spMk id="22" creationId="{36B04CFB-FAE5-47DD-9B3E-4E9BA7A89CC1}"/>
          </ac:spMkLst>
        </pc:spChg>
        <pc:spChg chg="add">
          <ac:chgData name="Wendell Zhang" userId="b5dece2f7d6fbb5d" providerId="LiveId" clId="{8AA47DEB-670B-458B-9A23-00A8668F7498}" dt="2021-07-14T18:45:08.873" v="567" actId="26606"/>
          <ac:spMkLst>
            <pc:docMk/>
            <pc:sldMk cId="1157564440" sldId="260"/>
            <ac:spMk id="30" creationId="{622F7FD7-8884-4FD5-95AB-0B5C6033ADF7}"/>
          </ac:spMkLst>
        </pc:spChg>
        <pc:grpChg chg="add">
          <ac:chgData name="Wendell Zhang" userId="b5dece2f7d6fbb5d" providerId="LiveId" clId="{8AA47DEB-670B-458B-9A23-00A8668F7498}" dt="2021-07-14T18:45:08.873" v="567" actId="26606"/>
          <ac:grpSpMkLst>
            <pc:docMk/>
            <pc:sldMk cId="1157564440" sldId="260"/>
            <ac:grpSpMk id="26" creationId="{E8ACF89C-CFC3-4D68-B3C4-2BEFB7BBE5F7}"/>
          </ac:grpSpMkLst>
        </pc:grpChg>
        <pc:picChg chg="del">
          <ac:chgData name="Wendell Zhang" userId="b5dece2f7d6fbb5d" providerId="LiveId" clId="{8AA47DEB-670B-458B-9A23-00A8668F7498}" dt="2021-07-14T18:39:52.121" v="290" actId="478"/>
          <ac:picMkLst>
            <pc:docMk/>
            <pc:sldMk cId="1157564440" sldId="260"/>
            <ac:picMk id="4" creationId="{8316EA63-915D-4716-A0ED-8D32FD640F17}"/>
          </ac:picMkLst>
        </pc:picChg>
        <pc:picChg chg="add mod">
          <ac:chgData name="Wendell Zhang" userId="b5dece2f7d6fbb5d" providerId="LiveId" clId="{8AA47DEB-670B-458B-9A23-00A8668F7498}" dt="2021-07-14T18:45:08.873" v="567" actId="26606"/>
          <ac:picMkLst>
            <pc:docMk/>
            <pc:sldMk cId="1157564440" sldId="260"/>
            <ac:picMk id="7" creationId="{FE987C80-FB89-4B38-BEB2-68F95A13D2AD}"/>
          </ac:picMkLst>
        </pc:picChg>
        <pc:picChg chg="add">
          <ac:chgData name="Wendell Zhang" userId="b5dece2f7d6fbb5d" providerId="LiveId" clId="{8AA47DEB-670B-458B-9A23-00A8668F7498}" dt="2021-07-14T18:45:08.873" v="567" actId="26606"/>
          <ac:picMkLst>
            <pc:docMk/>
            <pc:sldMk cId="1157564440" sldId="260"/>
            <ac:picMk id="14" creationId="{012FDCFE-9AD2-4D8A-8CBF-B3AA37EBF6DD}"/>
          </ac:picMkLst>
        </pc:picChg>
        <pc:picChg chg="add">
          <ac:chgData name="Wendell Zhang" userId="b5dece2f7d6fbb5d" providerId="LiveId" clId="{8AA47DEB-670B-458B-9A23-00A8668F7498}" dt="2021-07-14T18:45:08.873" v="567" actId="26606"/>
          <ac:picMkLst>
            <pc:docMk/>
            <pc:sldMk cId="1157564440" sldId="260"/>
            <ac:picMk id="32" creationId="{16EFE474-4FE0-4E8F-8F09-5ED2C9E76A84}"/>
          </ac:picMkLst>
        </pc:picChg>
        <pc:cxnChg chg="add">
          <ac:chgData name="Wendell Zhang" userId="b5dece2f7d6fbb5d" providerId="LiveId" clId="{8AA47DEB-670B-458B-9A23-00A8668F7498}" dt="2021-07-14T18:45:08.873" v="567" actId="26606"/>
          <ac:cxnSpMkLst>
            <pc:docMk/>
            <pc:sldMk cId="1157564440" sldId="260"/>
            <ac:cxnSpMk id="16" creationId="{FBD463FC-4CA8-4FF4-85A3-AF9F4B98D210}"/>
          </ac:cxnSpMkLst>
        </pc:cxnChg>
        <pc:cxnChg chg="add">
          <ac:chgData name="Wendell Zhang" userId="b5dece2f7d6fbb5d" providerId="LiveId" clId="{8AA47DEB-670B-458B-9A23-00A8668F7498}" dt="2021-07-14T18:45:08.873" v="567" actId="26606"/>
          <ac:cxnSpMkLst>
            <pc:docMk/>
            <pc:sldMk cId="1157564440" sldId="260"/>
            <ac:cxnSpMk id="18" creationId="{BECF35C3-8B44-4F4B-BD25-4C01823DB22A}"/>
          </ac:cxnSpMkLst>
        </pc:cxnChg>
        <pc:cxnChg chg="add">
          <ac:chgData name="Wendell Zhang" userId="b5dece2f7d6fbb5d" providerId="LiveId" clId="{8AA47DEB-670B-458B-9A23-00A8668F7498}" dt="2021-07-14T18:45:08.873" v="567" actId="26606"/>
          <ac:cxnSpMkLst>
            <pc:docMk/>
            <pc:sldMk cId="1157564440" sldId="260"/>
            <ac:cxnSpMk id="24" creationId="{EE68D41B-9286-479F-9AB7-678C8E348D71}"/>
          </ac:cxnSpMkLst>
        </pc:cxnChg>
        <pc:cxnChg chg="add">
          <ac:chgData name="Wendell Zhang" userId="b5dece2f7d6fbb5d" providerId="LiveId" clId="{8AA47DEB-670B-458B-9A23-00A8668F7498}" dt="2021-07-14T18:45:08.873" v="567" actId="26606"/>
          <ac:cxnSpMkLst>
            <pc:docMk/>
            <pc:sldMk cId="1157564440" sldId="260"/>
            <ac:cxnSpMk id="34" creationId="{CF8B8C81-54DC-4AF5-B682-3A2C70A6B55C}"/>
          </ac:cxnSpMkLst>
        </pc:cxnChg>
      </pc:sldChg>
      <pc:sldChg chg="addSp delSp modSp mod setBg setClrOvrMap">
        <pc:chgData name="Wendell Zhang" userId="b5dece2f7d6fbb5d" providerId="LiveId" clId="{8AA47DEB-670B-458B-9A23-00A8668F7498}" dt="2021-07-14T18:42:57.663" v="557" actId="26606"/>
        <pc:sldMkLst>
          <pc:docMk/>
          <pc:sldMk cId="4056568638" sldId="261"/>
        </pc:sldMkLst>
        <pc:spChg chg="mo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" creationId="{31AC8FAB-2615-4B8A-9BDF-9E04323B8172}"/>
          </ac:spMkLst>
        </pc:spChg>
        <pc:spChg chg="mo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3" creationId="{3F38E955-8781-4735-BDEC-30B4729ACBA1}"/>
          </ac:spMkLst>
        </pc:spChg>
        <pc:spChg chg="add del">
          <ac:chgData name="Wendell Zhang" userId="b5dece2f7d6fbb5d" providerId="LiveId" clId="{8AA47DEB-670B-458B-9A23-00A8668F7498}" dt="2021-07-14T18:42:57.649" v="556" actId="26606"/>
          <ac:spMkLst>
            <pc:docMk/>
            <pc:sldMk cId="4056568638" sldId="261"/>
            <ac:spMk id="9" creationId="{C6870151-9189-4C3A-8379-EF3D95827A0A}"/>
          </ac:spMkLst>
        </pc:spChg>
        <pc:spChg chg="add del">
          <ac:chgData name="Wendell Zhang" userId="b5dece2f7d6fbb5d" providerId="LiveId" clId="{8AA47DEB-670B-458B-9A23-00A8668F7498}" dt="2021-07-14T18:42:57.649" v="556" actId="26606"/>
          <ac:spMkLst>
            <pc:docMk/>
            <pc:sldMk cId="4056568638" sldId="261"/>
            <ac:spMk id="11" creationId="{123EA69C-102A-4DD0-9547-05DCD271D159}"/>
          </ac:spMkLst>
        </pc:spChg>
        <pc:spChg chg="add del">
          <ac:chgData name="Wendell Zhang" userId="b5dece2f7d6fbb5d" providerId="LiveId" clId="{8AA47DEB-670B-458B-9A23-00A8668F7498}" dt="2021-07-14T18:42:57.649" v="556" actId="26606"/>
          <ac:spMkLst>
            <pc:docMk/>
            <pc:sldMk cId="4056568638" sldId="261"/>
            <ac:spMk id="13" creationId="{6A862265-5CA3-4C40-8582-7534C3B03C2A}"/>
          </ac:spMkLst>
        </pc:spChg>
        <pc:spChg chg="add del">
          <ac:chgData name="Wendell Zhang" userId="b5dece2f7d6fbb5d" providerId="LiveId" clId="{8AA47DEB-670B-458B-9A23-00A8668F7498}" dt="2021-07-14T18:42:57.649" v="556" actId="26606"/>
          <ac:spMkLst>
            <pc:docMk/>
            <pc:sldMk cId="4056568638" sldId="261"/>
            <ac:spMk id="15" creationId="{600EF80B-0391-4082-9AF5-F15B091B4CE9}"/>
          </ac:spMkLst>
        </pc:spChg>
        <pc:spChg chg="add del">
          <ac:chgData name="Wendell Zhang" userId="b5dece2f7d6fbb5d" providerId="LiveId" clId="{8AA47DEB-670B-458B-9A23-00A8668F7498}" dt="2021-07-14T18:42:57.649" v="556" actId="26606"/>
          <ac:spMkLst>
            <pc:docMk/>
            <pc:sldMk cId="4056568638" sldId="261"/>
            <ac:spMk id="19" creationId="{3FBF03E8-C602-4192-9C52-F84B29FDCC88}"/>
          </ac:spMkLst>
        </pc:spChg>
        <pc:spChg chg="ad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1" creationId="{C6870151-9189-4C3A-8379-EF3D95827A0A}"/>
          </ac:spMkLst>
        </pc:spChg>
        <pc:spChg chg="ad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3" creationId="{123EA69C-102A-4DD0-9547-05DCD271D159}"/>
          </ac:spMkLst>
        </pc:spChg>
        <pc:spChg chg="ad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4" creationId="{6A862265-5CA3-4C40-8582-7534C3B03C2A}"/>
          </ac:spMkLst>
        </pc:spChg>
        <pc:spChg chg="ad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5" creationId="{600EF80B-0391-4082-9AF5-F15B091B4CE9}"/>
          </ac:spMkLst>
        </pc:spChg>
        <pc:spChg chg="add">
          <ac:chgData name="Wendell Zhang" userId="b5dece2f7d6fbb5d" providerId="LiveId" clId="{8AA47DEB-670B-458B-9A23-00A8668F7498}" dt="2021-07-14T18:42:57.663" v="557" actId="26606"/>
          <ac:spMkLst>
            <pc:docMk/>
            <pc:sldMk cId="4056568638" sldId="261"/>
            <ac:spMk id="27" creationId="{3FBF03E8-C602-4192-9C52-F84B29FDCC88}"/>
          </ac:spMkLst>
        </pc:spChg>
        <pc:picChg chg="add del">
          <ac:chgData name="Wendell Zhang" userId="b5dece2f7d6fbb5d" providerId="LiveId" clId="{8AA47DEB-670B-458B-9A23-00A8668F7498}" dt="2021-07-14T18:42:57.649" v="556" actId="26606"/>
          <ac:picMkLst>
            <pc:docMk/>
            <pc:sldMk cId="4056568638" sldId="261"/>
            <ac:picMk id="5" creationId="{94F8C66D-AFEC-4E71-81B1-700F98123C5C}"/>
          </ac:picMkLst>
        </pc:picChg>
        <pc:picChg chg="add">
          <ac:chgData name="Wendell Zhang" userId="b5dece2f7d6fbb5d" providerId="LiveId" clId="{8AA47DEB-670B-458B-9A23-00A8668F7498}" dt="2021-07-14T18:42:57.663" v="557" actId="26606"/>
          <ac:picMkLst>
            <pc:docMk/>
            <pc:sldMk cId="4056568638" sldId="261"/>
            <ac:picMk id="22" creationId="{E2FFFFC3-DD97-4BCA-B985-C3BDB2A1737F}"/>
          </ac:picMkLst>
        </pc:picChg>
        <pc:cxnChg chg="add del">
          <ac:chgData name="Wendell Zhang" userId="b5dece2f7d6fbb5d" providerId="LiveId" clId="{8AA47DEB-670B-458B-9A23-00A8668F7498}" dt="2021-07-14T18:42:57.649" v="556" actId="26606"/>
          <ac:cxnSpMkLst>
            <pc:docMk/>
            <pc:sldMk cId="4056568638" sldId="261"/>
            <ac:cxnSpMk id="17" creationId="{D33AC32D-5F44-45F7-A0BD-7C11A86BED57}"/>
          </ac:cxnSpMkLst>
        </pc:cxnChg>
        <pc:cxnChg chg="add">
          <ac:chgData name="Wendell Zhang" userId="b5dece2f7d6fbb5d" providerId="LiveId" clId="{8AA47DEB-670B-458B-9A23-00A8668F7498}" dt="2021-07-14T18:42:57.663" v="557" actId="26606"/>
          <ac:cxnSpMkLst>
            <pc:docMk/>
            <pc:sldMk cId="4056568638" sldId="261"/>
            <ac:cxnSpMk id="26" creationId="{D33AC32D-5F44-45F7-A0BD-7C11A86BED57}"/>
          </ac:cxnSpMkLst>
        </pc:cxnChg>
      </pc:sldChg>
      <pc:sldChg chg="addSp delSp modSp new mod ord setBg setClrOvrMap">
        <pc:chgData name="Wendell Zhang" userId="b5dece2f7d6fbb5d" providerId="LiveId" clId="{8AA47DEB-670B-458B-9A23-00A8668F7498}" dt="2021-07-14T18:44:29.234" v="562" actId="26606"/>
        <pc:sldMkLst>
          <pc:docMk/>
          <pc:sldMk cId="249054277" sldId="262"/>
        </pc:sldMkLst>
        <pc:spChg chg="mod or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2" creationId="{A7E0C765-B747-43C6-847D-4A92EC8CB83C}"/>
          </ac:spMkLst>
        </pc:spChg>
        <pc:spChg chg="del">
          <ac:chgData name="Wendell Zhang" userId="b5dece2f7d6fbb5d" providerId="LiveId" clId="{8AA47DEB-670B-458B-9A23-00A8668F7498}" dt="2021-07-14T18:36:20.313" v="132" actId="931"/>
          <ac:spMkLst>
            <pc:docMk/>
            <pc:sldMk cId="249054277" sldId="262"/>
            <ac:spMk id="3" creationId="{411DC5B7-B4E3-44B3-AB96-7C6EFF067C4A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9" creationId="{71B3D0AD-7641-4D14-889C-D92816E293AC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12" creationId="{C6870151-9189-4C3A-8379-EF3D95827A0A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14" creationId="{123EA69C-102A-4DD0-9547-05DCD271D159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16" creationId="{6A862265-5CA3-4C40-8582-7534C3B03C2A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18" creationId="{600EF80B-0391-4082-9AF5-F15B091B4CE9}"/>
          </ac:spMkLst>
        </pc:spChg>
        <pc:spChg chg="add">
          <ac:chgData name="Wendell Zhang" userId="b5dece2f7d6fbb5d" providerId="LiveId" clId="{8AA47DEB-670B-458B-9A23-00A8668F7498}" dt="2021-07-14T18:44:29.234" v="562" actId="26606"/>
          <ac:spMkLst>
            <pc:docMk/>
            <pc:sldMk cId="249054277" sldId="262"/>
            <ac:spMk id="22" creationId="{3FBF03E8-C602-4192-9C52-F84B29FDCC88}"/>
          </ac:spMkLst>
        </pc:spChg>
        <pc:picChg chg="add mod">
          <ac:chgData name="Wendell Zhang" userId="b5dece2f7d6fbb5d" providerId="LiveId" clId="{8AA47DEB-670B-458B-9A23-00A8668F7498}" dt="2021-07-14T18:44:29.234" v="562" actId="26606"/>
          <ac:picMkLst>
            <pc:docMk/>
            <pc:sldMk cId="249054277" sldId="262"/>
            <ac:picMk id="5" creationId="{146010C9-B0CA-4EAF-B294-0767FA06F1C4}"/>
          </ac:picMkLst>
        </pc:picChg>
        <pc:cxnChg chg="add">
          <ac:chgData name="Wendell Zhang" userId="b5dece2f7d6fbb5d" providerId="LiveId" clId="{8AA47DEB-670B-458B-9A23-00A8668F7498}" dt="2021-07-14T18:44:29.234" v="562" actId="26606"/>
          <ac:cxnSpMkLst>
            <pc:docMk/>
            <pc:sldMk cId="249054277" sldId="262"/>
            <ac:cxnSpMk id="20" creationId="{D33AC32D-5F44-45F7-A0BD-7C11A86BED57}"/>
          </ac:cxnSpMkLst>
        </pc:cxnChg>
      </pc:sldChg>
      <pc:sldChg chg="addSp delSp modSp new mod setBg setClrOvrMap">
        <pc:chgData name="Wendell Zhang" userId="b5dece2f7d6fbb5d" providerId="LiveId" clId="{8AA47DEB-670B-458B-9A23-00A8668F7498}" dt="2021-07-14T18:45:02.946" v="566" actId="26606"/>
        <pc:sldMkLst>
          <pc:docMk/>
          <pc:sldMk cId="2243203227" sldId="263"/>
        </pc:sldMkLst>
        <pc:spChg chg="mod ord">
          <ac:chgData name="Wendell Zhang" userId="b5dece2f7d6fbb5d" providerId="LiveId" clId="{8AA47DEB-670B-458B-9A23-00A8668F7498}" dt="2021-07-14T18:45:02.946" v="566" actId="26606"/>
          <ac:spMkLst>
            <pc:docMk/>
            <pc:sldMk cId="2243203227" sldId="263"/>
            <ac:spMk id="2" creationId="{2F7ED0F8-3C84-468A-8D11-1A700C74B244}"/>
          </ac:spMkLst>
        </pc:spChg>
        <pc:spChg chg="del">
          <ac:chgData name="Wendell Zhang" userId="b5dece2f7d6fbb5d" providerId="LiveId" clId="{8AA47DEB-670B-458B-9A23-00A8668F7498}" dt="2021-07-14T18:39:09.757" v="205" actId="931"/>
          <ac:spMkLst>
            <pc:docMk/>
            <pc:sldMk cId="2243203227" sldId="263"/>
            <ac:spMk id="3" creationId="{FF56691E-A47B-45E0-9947-79A2F29CDB8D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9" creationId="{F118C2F3-0E69-4687-AEB3-C4F3786CB6CD}"/>
          </ac:spMkLst>
        </pc:spChg>
        <pc:spChg chg="add">
          <ac:chgData name="Wendell Zhang" userId="b5dece2f7d6fbb5d" providerId="LiveId" clId="{8AA47DEB-670B-458B-9A23-00A8668F7498}" dt="2021-07-14T18:45:02.946" v="566" actId="26606"/>
          <ac:spMkLst>
            <pc:docMk/>
            <pc:sldMk cId="2243203227" sldId="263"/>
            <ac:spMk id="10" creationId="{0CABCAE3-64FC-4149-819F-2C1812824154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12" creationId="{C6870151-9189-4C3A-8379-EF3D95827A0A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14" creationId="{123EA69C-102A-4DD0-9547-05DCD271D159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16" creationId="{6A862265-5CA3-4C40-8582-7534C3B03C2A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18" creationId="{600EF80B-0391-4082-9AF5-F15B091B4CE9}"/>
          </ac:spMkLst>
        </pc:spChg>
        <pc:spChg chg="add del">
          <ac:chgData name="Wendell Zhang" userId="b5dece2f7d6fbb5d" providerId="LiveId" clId="{8AA47DEB-670B-458B-9A23-00A8668F7498}" dt="2021-07-14T18:45:02.906" v="565" actId="26606"/>
          <ac:spMkLst>
            <pc:docMk/>
            <pc:sldMk cId="2243203227" sldId="263"/>
            <ac:spMk id="22" creationId="{3FBF03E8-C602-4192-9C52-F84B29FDCC88}"/>
          </ac:spMkLst>
        </pc:spChg>
        <pc:spChg chg="add">
          <ac:chgData name="Wendell Zhang" userId="b5dece2f7d6fbb5d" providerId="LiveId" clId="{8AA47DEB-670B-458B-9A23-00A8668F7498}" dt="2021-07-14T18:45:02.946" v="566" actId="26606"/>
          <ac:spMkLst>
            <pc:docMk/>
            <pc:sldMk cId="2243203227" sldId="263"/>
            <ac:spMk id="28" creationId="{622F7FD7-8884-4FD5-95AB-0B5C6033ADF7}"/>
          </ac:spMkLst>
        </pc:spChg>
        <pc:spChg chg="add">
          <ac:chgData name="Wendell Zhang" userId="b5dece2f7d6fbb5d" providerId="LiveId" clId="{8AA47DEB-670B-458B-9A23-00A8668F7498}" dt="2021-07-14T18:45:02.946" v="566" actId="26606"/>
          <ac:spMkLst>
            <pc:docMk/>
            <pc:sldMk cId="2243203227" sldId="263"/>
            <ac:spMk id="33" creationId="{2FA7AD0A-1871-4DF8-9235-F49D0513B9C1}"/>
          </ac:spMkLst>
        </pc:spChg>
        <pc:spChg chg="add">
          <ac:chgData name="Wendell Zhang" userId="b5dece2f7d6fbb5d" providerId="LiveId" clId="{8AA47DEB-670B-458B-9A23-00A8668F7498}" dt="2021-07-14T18:45:02.946" v="566" actId="26606"/>
          <ac:spMkLst>
            <pc:docMk/>
            <pc:sldMk cId="2243203227" sldId="263"/>
            <ac:spMk id="34" creationId="{36B04CFB-FAE5-47DD-9B3E-4E9BA7A89CC1}"/>
          </ac:spMkLst>
        </pc:spChg>
        <pc:grpChg chg="add">
          <ac:chgData name="Wendell Zhang" userId="b5dece2f7d6fbb5d" providerId="LiveId" clId="{8AA47DEB-670B-458B-9A23-00A8668F7498}" dt="2021-07-14T18:45:02.946" v="566" actId="26606"/>
          <ac:grpSpMkLst>
            <pc:docMk/>
            <pc:sldMk cId="2243203227" sldId="263"/>
            <ac:grpSpMk id="24" creationId="{E8ACF89C-CFC3-4D68-B3C4-2BEFB7BBE5F7}"/>
          </ac:grpSpMkLst>
        </pc:grpChg>
        <pc:picChg chg="add mod">
          <ac:chgData name="Wendell Zhang" userId="b5dece2f7d6fbb5d" providerId="LiveId" clId="{8AA47DEB-670B-458B-9A23-00A8668F7498}" dt="2021-07-14T18:45:02.946" v="566" actId="26606"/>
          <ac:picMkLst>
            <pc:docMk/>
            <pc:sldMk cId="2243203227" sldId="263"/>
            <ac:picMk id="5" creationId="{8FF8A686-5938-4EB1-B5F8-A0EB5B117B31}"/>
          </ac:picMkLst>
        </pc:picChg>
        <pc:picChg chg="add">
          <ac:chgData name="Wendell Zhang" userId="b5dece2f7d6fbb5d" providerId="LiveId" clId="{8AA47DEB-670B-458B-9A23-00A8668F7498}" dt="2021-07-14T18:45:02.946" v="566" actId="26606"/>
          <ac:picMkLst>
            <pc:docMk/>
            <pc:sldMk cId="2243203227" sldId="263"/>
            <ac:picMk id="27" creationId="{012FDCFE-9AD2-4D8A-8CBF-B3AA37EBF6DD}"/>
          </ac:picMkLst>
        </pc:picChg>
        <pc:picChg chg="add">
          <ac:chgData name="Wendell Zhang" userId="b5dece2f7d6fbb5d" providerId="LiveId" clId="{8AA47DEB-670B-458B-9A23-00A8668F7498}" dt="2021-07-14T18:45:02.946" v="566" actId="26606"/>
          <ac:picMkLst>
            <pc:docMk/>
            <pc:sldMk cId="2243203227" sldId="263"/>
            <ac:picMk id="30" creationId="{16EFE474-4FE0-4E8F-8F09-5ED2C9E76A84}"/>
          </ac:picMkLst>
        </pc:picChg>
        <pc:cxnChg chg="add del">
          <ac:chgData name="Wendell Zhang" userId="b5dece2f7d6fbb5d" providerId="LiveId" clId="{8AA47DEB-670B-458B-9A23-00A8668F7498}" dt="2021-07-14T18:45:02.906" v="565" actId="26606"/>
          <ac:cxnSpMkLst>
            <pc:docMk/>
            <pc:sldMk cId="2243203227" sldId="263"/>
            <ac:cxnSpMk id="20" creationId="{D33AC32D-5F44-45F7-A0BD-7C11A86BED57}"/>
          </ac:cxnSpMkLst>
        </pc:cxnChg>
        <pc:cxnChg chg="add">
          <ac:chgData name="Wendell Zhang" userId="b5dece2f7d6fbb5d" providerId="LiveId" clId="{8AA47DEB-670B-458B-9A23-00A8668F7498}" dt="2021-07-14T18:45:02.946" v="566" actId="26606"/>
          <ac:cxnSpMkLst>
            <pc:docMk/>
            <pc:sldMk cId="2243203227" sldId="263"/>
            <ac:cxnSpMk id="29" creationId="{FBD463FC-4CA8-4FF4-85A3-AF9F4B98D210}"/>
          </ac:cxnSpMkLst>
        </pc:cxnChg>
        <pc:cxnChg chg="add">
          <ac:chgData name="Wendell Zhang" userId="b5dece2f7d6fbb5d" providerId="LiveId" clId="{8AA47DEB-670B-458B-9A23-00A8668F7498}" dt="2021-07-14T18:45:02.946" v="566" actId="26606"/>
          <ac:cxnSpMkLst>
            <pc:docMk/>
            <pc:sldMk cId="2243203227" sldId="263"/>
            <ac:cxnSpMk id="31" creationId="{BECF35C3-8B44-4F4B-BD25-4C01823DB22A}"/>
          </ac:cxnSpMkLst>
        </pc:cxnChg>
        <pc:cxnChg chg="add">
          <ac:chgData name="Wendell Zhang" userId="b5dece2f7d6fbb5d" providerId="LiveId" clId="{8AA47DEB-670B-458B-9A23-00A8668F7498}" dt="2021-07-14T18:45:02.946" v="566" actId="26606"/>
          <ac:cxnSpMkLst>
            <pc:docMk/>
            <pc:sldMk cId="2243203227" sldId="263"/>
            <ac:cxnSpMk id="32" creationId="{CF8B8C81-54DC-4AF5-B682-3A2C70A6B55C}"/>
          </ac:cxnSpMkLst>
        </pc:cxnChg>
        <pc:cxnChg chg="add">
          <ac:chgData name="Wendell Zhang" userId="b5dece2f7d6fbb5d" providerId="LiveId" clId="{8AA47DEB-670B-458B-9A23-00A8668F7498}" dt="2021-07-14T18:45:02.946" v="566" actId="26606"/>
          <ac:cxnSpMkLst>
            <pc:docMk/>
            <pc:sldMk cId="2243203227" sldId="263"/>
            <ac:cxnSpMk id="35" creationId="{EE68D41B-9286-479F-9AB7-678C8E348D71}"/>
          </ac:cxnSpMkLst>
        </pc:cxnChg>
      </pc:sldChg>
      <pc:sldChg chg="addSp delSp modSp new mod setBg setClrOvrMap">
        <pc:chgData name="Wendell Zhang" userId="b5dece2f7d6fbb5d" providerId="LiveId" clId="{8AA47DEB-670B-458B-9A23-00A8668F7498}" dt="2021-07-14T18:44:36.909" v="563" actId="26606"/>
        <pc:sldMkLst>
          <pc:docMk/>
          <pc:sldMk cId="1989100673" sldId="264"/>
        </pc:sldMkLst>
        <pc:spChg chg="mod or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2" creationId="{99DD582C-AE87-4EB8-9F5C-E81430401FDF}"/>
          </ac:spMkLst>
        </pc:spChg>
        <pc:spChg chg="del mod">
          <ac:chgData name="Wendell Zhang" userId="b5dece2f7d6fbb5d" providerId="LiveId" clId="{8AA47DEB-670B-458B-9A23-00A8668F7498}" dt="2021-07-14T18:38:05.444" v="141" actId="22"/>
          <ac:spMkLst>
            <pc:docMk/>
            <pc:sldMk cId="1989100673" sldId="264"/>
            <ac:spMk id="3" creationId="{6A60993A-C4B1-428B-A39F-203AE89DB69B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9" creationId="{D429285D-F7C8-408A-99EB-8491F559767D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12" creationId="{C6870151-9189-4C3A-8379-EF3D95827A0A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14" creationId="{123EA69C-102A-4DD0-9547-05DCD271D159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16" creationId="{6A862265-5CA3-4C40-8582-7534C3B03C2A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18" creationId="{600EF80B-0391-4082-9AF5-F15B091B4CE9}"/>
          </ac:spMkLst>
        </pc:spChg>
        <pc:spChg chg="add">
          <ac:chgData name="Wendell Zhang" userId="b5dece2f7d6fbb5d" providerId="LiveId" clId="{8AA47DEB-670B-458B-9A23-00A8668F7498}" dt="2021-07-14T18:44:36.909" v="563" actId="26606"/>
          <ac:spMkLst>
            <pc:docMk/>
            <pc:sldMk cId="1989100673" sldId="264"/>
            <ac:spMk id="22" creationId="{3FBF03E8-C602-4192-9C52-F84B29FDCC88}"/>
          </ac:spMkLst>
        </pc:spChg>
        <pc:picChg chg="add mod ord">
          <ac:chgData name="Wendell Zhang" userId="b5dece2f7d6fbb5d" providerId="LiveId" clId="{8AA47DEB-670B-458B-9A23-00A8668F7498}" dt="2021-07-14T18:44:36.909" v="563" actId="26606"/>
          <ac:picMkLst>
            <pc:docMk/>
            <pc:sldMk cId="1989100673" sldId="264"/>
            <ac:picMk id="5" creationId="{771AB0B2-5EAB-4F35-A089-F92BBB79E8B9}"/>
          </ac:picMkLst>
        </pc:picChg>
        <pc:cxnChg chg="add">
          <ac:chgData name="Wendell Zhang" userId="b5dece2f7d6fbb5d" providerId="LiveId" clId="{8AA47DEB-670B-458B-9A23-00A8668F7498}" dt="2021-07-14T18:44:36.909" v="563" actId="26606"/>
          <ac:cxnSpMkLst>
            <pc:docMk/>
            <pc:sldMk cId="1989100673" sldId="264"/>
            <ac:cxnSpMk id="20" creationId="{D33AC32D-5F44-45F7-A0BD-7C11A86BED57}"/>
          </ac:cxnSpMkLst>
        </pc:cxnChg>
      </pc:sldChg>
      <pc:sldChg chg="addSp delSp modSp new mod ord setBg setClrOvrMap">
        <pc:chgData name="Wendell Zhang" userId="b5dece2f7d6fbb5d" providerId="LiveId" clId="{8AA47DEB-670B-458B-9A23-00A8668F7498}" dt="2021-07-14T18:45:30.800" v="570" actId="26606"/>
        <pc:sldMkLst>
          <pc:docMk/>
          <pc:sldMk cId="445731176" sldId="265"/>
        </pc:sldMkLst>
        <pc:spChg chg="mod ord">
          <ac:chgData name="Wendell Zhang" userId="b5dece2f7d6fbb5d" providerId="LiveId" clId="{8AA47DEB-670B-458B-9A23-00A8668F7498}" dt="2021-07-14T18:45:30.800" v="570" actId="26606"/>
          <ac:spMkLst>
            <pc:docMk/>
            <pc:sldMk cId="445731176" sldId="265"/>
            <ac:spMk id="2" creationId="{156688F5-9172-4ADF-A473-9BE348603493}"/>
          </ac:spMkLst>
        </pc:spChg>
        <pc:spChg chg="del">
          <ac:chgData name="Wendell Zhang" userId="b5dece2f7d6fbb5d" providerId="LiveId" clId="{8AA47DEB-670B-458B-9A23-00A8668F7498}" dt="2021-07-14T18:41:11.081" v="403" actId="931"/>
          <ac:spMkLst>
            <pc:docMk/>
            <pc:sldMk cId="445731176" sldId="265"/>
            <ac:spMk id="3" creationId="{09A9AF32-141F-4527-9BB7-8B409C7FC705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9" creationId="{B5D0CA4F-346E-41FC-8D7F-38C25EF84931}"/>
          </ac:spMkLst>
        </pc:spChg>
        <pc:spChg chg="add">
          <ac:chgData name="Wendell Zhang" userId="b5dece2f7d6fbb5d" providerId="LiveId" clId="{8AA47DEB-670B-458B-9A23-00A8668F7498}" dt="2021-07-14T18:45:30.800" v="570" actId="26606"/>
          <ac:spMkLst>
            <pc:docMk/>
            <pc:sldMk cId="445731176" sldId="265"/>
            <ac:spMk id="10" creationId="{1CE580D1-F917-4567-AFB4-99AA9B52ADF0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12" creationId="{C6870151-9189-4C3A-8379-EF3D95827A0A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14" creationId="{123EA69C-102A-4DD0-9547-05DCD271D159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16" creationId="{6A862265-5CA3-4C40-8582-7534C3B03C2A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18" creationId="{600EF80B-0391-4082-9AF5-F15B091B4CE9}"/>
          </ac:spMkLst>
        </pc:spChg>
        <pc:spChg chg="add del">
          <ac:chgData name="Wendell Zhang" userId="b5dece2f7d6fbb5d" providerId="LiveId" clId="{8AA47DEB-670B-458B-9A23-00A8668F7498}" dt="2021-07-14T18:45:30.765" v="569" actId="26606"/>
          <ac:spMkLst>
            <pc:docMk/>
            <pc:sldMk cId="445731176" sldId="265"/>
            <ac:spMk id="22" creationId="{3FBF03E8-C602-4192-9C52-F84B29FDCC88}"/>
          </ac:spMkLst>
        </pc:spChg>
        <pc:spChg chg="add">
          <ac:chgData name="Wendell Zhang" userId="b5dece2f7d6fbb5d" providerId="LiveId" clId="{8AA47DEB-670B-458B-9A23-00A8668F7498}" dt="2021-07-14T18:45:30.800" v="570" actId="26606"/>
          <ac:spMkLst>
            <pc:docMk/>
            <pc:sldMk cId="445731176" sldId="265"/>
            <ac:spMk id="32" creationId="{EC17D08F-2133-44A9-B28C-CB29928FA8D9}"/>
          </ac:spMkLst>
        </pc:spChg>
        <pc:spChg chg="add">
          <ac:chgData name="Wendell Zhang" userId="b5dece2f7d6fbb5d" providerId="LiveId" clId="{8AA47DEB-670B-458B-9A23-00A8668F7498}" dt="2021-07-14T18:45:30.800" v="570" actId="26606"/>
          <ac:spMkLst>
            <pc:docMk/>
            <pc:sldMk cId="445731176" sldId="265"/>
            <ac:spMk id="33" creationId="{0CC36881-E309-4C41-8B5B-203AADC15FF6}"/>
          </ac:spMkLst>
        </pc:spChg>
        <pc:grpChg chg="add">
          <ac:chgData name="Wendell Zhang" userId="b5dece2f7d6fbb5d" providerId="LiveId" clId="{8AA47DEB-670B-458B-9A23-00A8668F7498}" dt="2021-07-14T18:45:30.800" v="570" actId="26606"/>
          <ac:grpSpMkLst>
            <pc:docMk/>
            <pc:sldMk cId="445731176" sldId="265"/>
            <ac:grpSpMk id="24" creationId="{AED92372-F778-4E96-9E90-4E63BAF3CAD3}"/>
          </ac:grpSpMkLst>
        </pc:grpChg>
        <pc:picChg chg="add mod">
          <ac:chgData name="Wendell Zhang" userId="b5dece2f7d6fbb5d" providerId="LiveId" clId="{8AA47DEB-670B-458B-9A23-00A8668F7498}" dt="2021-07-14T18:45:30.800" v="570" actId="26606"/>
          <ac:picMkLst>
            <pc:docMk/>
            <pc:sldMk cId="445731176" sldId="265"/>
            <ac:picMk id="5" creationId="{9EE12966-6629-4A2F-9D78-B5D702D0C398}"/>
          </ac:picMkLst>
        </pc:picChg>
        <pc:picChg chg="add">
          <ac:chgData name="Wendell Zhang" userId="b5dece2f7d6fbb5d" providerId="LiveId" clId="{8AA47DEB-670B-458B-9A23-00A8668F7498}" dt="2021-07-14T18:45:30.800" v="570" actId="26606"/>
          <ac:picMkLst>
            <pc:docMk/>
            <pc:sldMk cId="445731176" sldId="265"/>
            <ac:picMk id="27" creationId="{1F5620B8-A2D8-4568-B566-F0453A0D9167}"/>
          </ac:picMkLst>
        </pc:picChg>
        <pc:picChg chg="add">
          <ac:chgData name="Wendell Zhang" userId="b5dece2f7d6fbb5d" providerId="LiveId" clId="{8AA47DEB-670B-458B-9A23-00A8668F7498}" dt="2021-07-14T18:45:30.800" v="570" actId="26606"/>
          <ac:picMkLst>
            <pc:docMk/>
            <pc:sldMk cId="445731176" sldId="265"/>
            <ac:picMk id="28" creationId="{4B61EBEC-D0CA-456C-98A6-EDA1AC9FB0D6}"/>
          </ac:picMkLst>
        </pc:picChg>
        <pc:cxnChg chg="add del">
          <ac:chgData name="Wendell Zhang" userId="b5dece2f7d6fbb5d" providerId="LiveId" clId="{8AA47DEB-670B-458B-9A23-00A8668F7498}" dt="2021-07-14T18:45:30.765" v="569" actId="26606"/>
          <ac:cxnSpMkLst>
            <pc:docMk/>
            <pc:sldMk cId="445731176" sldId="265"/>
            <ac:cxnSpMk id="20" creationId="{D33AC32D-5F44-45F7-A0BD-7C11A86BED57}"/>
          </ac:cxnSpMkLst>
        </pc:cxnChg>
        <pc:cxnChg chg="add">
          <ac:chgData name="Wendell Zhang" userId="b5dece2f7d6fbb5d" providerId="LiveId" clId="{8AA47DEB-670B-458B-9A23-00A8668F7498}" dt="2021-07-14T18:45:30.800" v="570" actId="26606"/>
          <ac:cxnSpMkLst>
            <pc:docMk/>
            <pc:sldMk cId="445731176" sldId="265"/>
            <ac:cxnSpMk id="29" creationId="{1C7D2BA4-4B7A-4596-8BCC-5CF715423894}"/>
          </ac:cxnSpMkLst>
        </pc:cxnChg>
        <pc:cxnChg chg="add">
          <ac:chgData name="Wendell Zhang" userId="b5dece2f7d6fbb5d" providerId="LiveId" clId="{8AA47DEB-670B-458B-9A23-00A8668F7498}" dt="2021-07-14T18:45:30.800" v="570" actId="26606"/>
          <ac:cxnSpMkLst>
            <pc:docMk/>
            <pc:sldMk cId="445731176" sldId="265"/>
            <ac:cxnSpMk id="30" creationId="{718A71EB-D327-4458-85FB-26336B2BA01B}"/>
          </ac:cxnSpMkLst>
        </pc:cxnChg>
        <pc:cxnChg chg="add">
          <ac:chgData name="Wendell Zhang" userId="b5dece2f7d6fbb5d" providerId="LiveId" clId="{8AA47DEB-670B-458B-9A23-00A8668F7498}" dt="2021-07-14T18:45:30.800" v="570" actId="26606"/>
          <ac:cxnSpMkLst>
            <pc:docMk/>
            <pc:sldMk cId="445731176" sldId="265"/>
            <ac:cxnSpMk id="31" creationId="{4977F1E1-2B6F-4BB6-899F-67D8764D83C5}"/>
          </ac:cxnSpMkLst>
        </pc:cxnChg>
        <pc:cxnChg chg="add">
          <ac:chgData name="Wendell Zhang" userId="b5dece2f7d6fbb5d" providerId="LiveId" clId="{8AA47DEB-670B-458B-9A23-00A8668F7498}" dt="2021-07-14T18:45:30.800" v="570" actId="26606"/>
          <ac:cxnSpMkLst>
            <pc:docMk/>
            <pc:sldMk cId="445731176" sldId="265"/>
            <ac:cxnSpMk id="34" creationId="{84F2C6A8-7D46-49EA-860B-0F0B0208436C}"/>
          </ac:cxnSpMkLst>
        </pc:cxnChg>
      </pc:sldChg>
    </pc:docChg>
  </pc:docChgLst>
  <pc:docChgLst>
    <pc:chgData name="Wendell Zhang" userId="b5dece2f7d6fbb5d" providerId="LiveId" clId="{BECDA6A0-A88E-4FDC-855F-CACDE0FC9A9A}"/>
    <pc:docChg chg="custSel modSld">
      <pc:chgData name="Wendell Zhang" userId="b5dece2f7d6fbb5d" providerId="LiveId" clId="{BECDA6A0-A88E-4FDC-855F-CACDE0FC9A9A}" dt="2021-07-07T20:36:25.217" v="96" actId="20577"/>
      <pc:docMkLst>
        <pc:docMk/>
      </pc:docMkLst>
      <pc:sldChg chg="modSp">
        <pc:chgData name="Wendell Zhang" userId="b5dece2f7d6fbb5d" providerId="LiveId" clId="{BECDA6A0-A88E-4FDC-855F-CACDE0FC9A9A}" dt="2021-07-07T20:35:31.210" v="0"/>
        <pc:sldMkLst>
          <pc:docMk/>
          <pc:sldMk cId="2840912737" sldId="256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2840912737" sldId="256"/>
            <ac:spMk id="2" creationId="{8AB68EE5-D62F-4270-961D-1856C1D1E0A1}"/>
          </ac:spMkLst>
        </pc:spChg>
        <pc:spChg chg="mod">
          <ac:chgData name="Wendell Zhang" userId="b5dece2f7d6fbb5d" providerId="LiveId" clId="{BECDA6A0-A88E-4FDC-855F-CACDE0FC9A9A}" dt="2021-07-07T20:35:31.210" v="0"/>
          <ac:spMkLst>
            <pc:docMk/>
            <pc:sldMk cId="2840912737" sldId="256"/>
            <ac:spMk id="3" creationId="{B17B4CFA-BDE5-4551-BF49-2A5A23960463}"/>
          </ac:spMkLst>
        </pc:spChg>
      </pc:sldChg>
      <pc:sldChg chg="modSp mod">
        <pc:chgData name="Wendell Zhang" userId="b5dece2f7d6fbb5d" providerId="LiveId" clId="{BECDA6A0-A88E-4FDC-855F-CACDE0FC9A9A}" dt="2021-07-07T20:36:25.217" v="96" actId="20577"/>
        <pc:sldMkLst>
          <pc:docMk/>
          <pc:sldMk cId="1022170527" sldId="257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1022170527" sldId="257"/>
            <ac:spMk id="2" creationId="{9479AA82-3C48-40C9-8855-1CA7B692A281}"/>
          </ac:spMkLst>
        </pc:spChg>
        <pc:spChg chg="mod">
          <ac:chgData name="Wendell Zhang" userId="b5dece2f7d6fbb5d" providerId="LiveId" clId="{BECDA6A0-A88E-4FDC-855F-CACDE0FC9A9A}" dt="2021-07-07T20:36:25.217" v="96" actId="20577"/>
          <ac:spMkLst>
            <pc:docMk/>
            <pc:sldMk cId="1022170527" sldId="257"/>
            <ac:spMk id="3" creationId="{EF7E3D79-E7AB-4F9A-85C5-5BFBEFDD9767}"/>
          </ac:spMkLst>
        </pc:spChg>
      </pc:sldChg>
      <pc:sldChg chg="modSp">
        <pc:chgData name="Wendell Zhang" userId="b5dece2f7d6fbb5d" providerId="LiveId" clId="{BECDA6A0-A88E-4FDC-855F-CACDE0FC9A9A}" dt="2021-07-07T20:35:31.210" v="0"/>
        <pc:sldMkLst>
          <pc:docMk/>
          <pc:sldMk cId="110507792" sldId="258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110507792" sldId="258"/>
            <ac:spMk id="2" creationId="{74D12D2B-18E7-4C55-A31E-31DB0F773087}"/>
          </ac:spMkLst>
        </pc:spChg>
        <pc:spChg chg="mod">
          <ac:chgData name="Wendell Zhang" userId="b5dece2f7d6fbb5d" providerId="LiveId" clId="{BECDA6A0-A88E-4FDC-855F-CACDE0FC9A9A}" dt="2021-07-07T20:35:31.210" v="0"/>
          <ac:spMkLst>
            <pc:docMk/>
            <pc:sldMk cId="110507792" sldId="258"/>
            <ac:spMk id="3" creationId="{4AA6AD91-001B-45E7-9AC3-8379E06116D0}"/>
          </ac:spMkLst>
        </pc:spChg>
      </pc:sldChg>
      <pc:sldChg chg="modSp mod">
        <pc:chgData name="Wendell Zhang" userId="b5dece2f7d6fbb5d" providerId="LiveId" clId="{BECDA6A0-A88E-4FDC-855F-CACDE0FC9A9A}" dt="2021-07-07T20:35:31.373" v="1" actId="27636"/>
        <pc:sldMkLst>
          <pc:docMk/>
          <pc:sldMk cId="2874365781" sldId="259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2874365781" sldId="259"/>
            <ac:spMk id="2" creationId="{42429DA6-F4EA-4BA3-9DA6-39612E5A9107}"/>
          </ac:spMkLst>
        </pc:spChg>
        <pc:spChg chg="mod">
          <ac:chgData name="Wendell Zhang" userId="b5dece2f7d6fbb5d" providerId="LiveId" clId="{BECDA6A0-A88E-4FDC-855F-CACDE0FC9A9A}" dt="2021-07-07T20:35:31.373" v="1" actId="27636"/>
          <ac:spMkLst>
            <pc:docMk/>
            <pc:sldMk cId="2874365781" sldId="259"/>
            <ac:spMk id="3" creationId="{97DAA032-7BE3-4515-A196-BCDF0E03F894}"/>
          </ac:spMkLst>
        </pc:spChg>
      </pc:sldChg>
      <pc:sldChg chg="modSp">
        <pc:chgData name="Wendell Zhang" userId="b5dece2f7d6fbb5d" providerId="LiveId" clId="{BECDA6A0-A88E-4FDC-855F-CACDE0FC9A9A}" dt="2021-07-07T20:35:31.210" v="0"/>
        <pc:sldMkLst>
          <pc:docMk/>
          <pc:sldMk cId="1157564440" sldId="260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1157564440" sldId="260"/>
            <ac:spMk id="2" creationId="{0E1D126A-BA8A-4DC9-8918-5CE17B5E194F}"/>
          </ac:spMkLst>
        </pc:spChg>
      </pc:sldChg>
      <pc:sldChg chg="modSp">
        <pc:chgData name="Wendell Zhang" userId="b5dece2f7d6fbb5d" providerId="LiveId" clId="{BECDA6A0-A88E-4FDC-855F-CACDE0FC9A9A}" dt="2021-07-07T20:35:31.210" v="0"/>
        <pc:sldMkLst>
          <pc:docMk/>
          <pc:sldMk cId="4056568638" sldId="261"/>
        </pc:sldMkLst>
        <pc:spChg chg="mod">
          <ac:chgData name="Wendell Zhang" userId="b5dece2f7d6fbb5d" providerId="LiveId" clId="{BECDA6A0-A88E-4FDC-855F-CACDE0FC9A9A}" dt="2021-07-07T20:35:31.210" v="0"/>
          <ac:spMkLst>
            <pc:docMk/>
            <pc:sldMk cId="4056568638" sldId="261"/>
            <ac:spMk id="2" creationId="{31AC8FAB-2615-4B8A-9BDF-9E04323B8172}"/>
          </ac:spMkLst>
        </pc:spChg>
        <pc:spChg chg="mod">
          <ac:chgData name="Wendell Zhang" userId="b5dece2f7d6fbb5d" providerId="LiveId" clId="{BECDA6A0-A88E-4FDC-855F-CACDE0FC9A9A}" dt="2021-07-07T20:35:31.210" v="0"/>
          <ac:spMkLst>
            <pc:docMk/>
            <pc:sldMk cId="4056568638" sldId="261"/>
            <ac:spMk id="3" creationId="{3F38E955-8781-4735-BDEC-30B4729ACBA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8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6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2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3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90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91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6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87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2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0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8796-4038-4EDE-9509-5CDBBA5DDB75}" type="datetimeFigureOut">
              <a:rPr lang="en-CA" smtClean="0"/>
              <a:t>2021-07-14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548DFCB-97A9-4331-8547-C6265683A1D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2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8EE5-D62F-4270-961D-1856C1D1E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r>
              <a:rPr lang="en-CA" sz="5400"/>
              <a:t>London Analysis for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B4CFA-BDE5-4551-BF49-2A5A2396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1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Tall office building looking up">
            <a:extLst>
              <a:ext uri="{FF2B5EF4-FFF2-40B4-BE49-F238E27FC236}">
                <a16:creationId xmlns:a16="http://schemas.microsoft.com/office/drawing/2014/main" id="{E2FFFFC3-DD97-4BCA-B985-C3BDB2A1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092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C8FAB-2615-4B8A-9BDF-9E04323B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CA" dirty="0"/>
              <a:t>Conclusion	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E955-8781-4735-BDEC-30B4729AC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CA" dirty="0"/>
              <a:t>Three best neighborhood to consider</a:t>
            </a:r>
          </a:p>
          <a:p>
            <a:r>
              <a:rPr lang="en-CA" dirty="0"/>
              <a:t>- Kensington and Chelsea</a:t>
            </a:r>
          </a:p>
          <a:p>
            <a:r>
              <a:rPr lang="en-CA" dirty="0"/>
              <a:t>- City of London</a:t>
            </a:r>
          </a:p>
          <a:p>
            <a:r>
              <a:rPr lang="en-CA" dirty="0"/>
              <a:t>- Barnet</a:t>
            </a: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56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9AA82-3C48-40C9-8855-1CA7B692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CA" sz="300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3D79-E7AB-4F9A-85C5-5BFBEFDD9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CA" dirty="0"/>
              <a:t>To find the best neighborhood for Airbnb in London, UK</a:t>
            </a:r>
          </a:p>
          <a:p>
            <a:r>
              <a:rPr lang="en-CA" dirty="0"/>
              <a:t>Consider the following: </a:t>
            </a:r>
          </a:p>
          <a:p>
            <a:r>
              <a:rPr lang="en-CA" dirty="0"/>
              <a:t>- Price per night </a:t>
            </a:r>
          </a:p>
          <a:p>
            <a:r>
              <a:rPr lang="en-CA"/>
              <a:t>- Number </a:t>
            </a:r>
            <a:r>
              <a:rPr lang="en-CA" dirty="0"/>
              <a:t>of attractions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A643A-A18D-442D-A729-DF6C133B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FC3E6-77E8-4844-B423-47C904BF0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A376F3-DB8D-48C4-ABA1-B7533050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B5E43-1CC0-4EC2-8431-91165908B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C1B46-B2FD-4D30-9CBE-379392906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19FC3-E04F-4257-9948-C67007FD5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024" y="976036"/>
            <a:ext cx="3122837" cy="41383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2A09B-F194-460B-BC00-0B666E5C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04" y="1116344"/>
            <a:ext cx="1809146" cy="185078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00ADDD-D6F3-415A-8D00-11D98E3E3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D12D2B-18E7-4C55-A31E-31DB0F77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CA" dirty="0"/>
              <a:t>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302A2-00A9-4859-835C-01DB854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76" y="2716861"/>
            <a:ext cx="4031350" cy="12900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AD91-001B-45E7-9AC3-8379E061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CA" dirty="0"/>
              <a:t>Wikipedia: for London neighborhood information</a:t>
            </a:r>
          </a:p>
          <a:p>
            <a:endParaRPr lang="en-CA" dirty="0"/>
          </a:p>
          <a:p>
            <a:r>
              <a:rPr lang="en-CA" dirty="0"/>
              <a:t>Foursquare: for venue information of London</a:t>
            </a:r>
          </a:p>
          <a:p>
            <a:r>
              <a:rPr lang="en-CA" dirty="0"/>
              <a:t>Insideairbnb.com: for detailed information about Airbnb listings in London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5B8F27-FE29-4AF0-8904-E14147A0E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C476F5-4468-4786-8EA4-6CF65200A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0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9DA6-F4EA-4BA3-9DA6-39612E5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A032-7BE3-4515-A196-BCDF0E03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900"/>
              <a:t>Obtain the 33 neighborhood of London from Wikipedia, including name, longitude and latitude. </a:t>
            </a:r>
          </a:p>
          <a:p>
            <a:pPr>
              <a:lnSpc>
                <a:spcPct val="110000"/>
              </a:lnSpc>
            </a:pPr>
            <a:r>
              <a:rPr lang="en-CA" sz="1900"/>
              <a:t>Use the longitude and latitude to get venue information within 500m of each neighborhood</a:t>
            </a:r>
          </a:p>
          <a:p>
            <a:pPr>
              <a:lnSpc>
                <a:spcPct val="110000"/>
              </a:lnSpc>
            </a:pPr>
            <a:r>
              <a:rPr lang="en-CA" sz="1900"/>
              <a:t>Explore venue data and cluster neighborhood</a:t>
            </a:r>
          </a:p>
          <a:p>
            <a:pPr>
              <a:lnSpc>
                <a:spcPct val="110000"/>
              </a:lnSpc>
            </a:pPr>
            <a:r>
              <a:rPr lang="en-CA" sz="1900"/>
              <a:t>Obtain detailed listing information of Airbnb in London, calculated the average price per bed per night for each neighborhood</a:t>
            </a:r>
          </a:p>
          <a:p>
            <a:pPr>
              <a:lnSpc>
                <a:spcPct val="110000"/>
              </a:lnSpc>
            </a:pPr>
            <a:r>
              <a:rPr lang="en-CA" sz="1900"/>
              <a:t>Merged the above data to get a consolidated dataset. </a:t>
            </a:r>
          </a:p>
          <a:p>
            <a:pPr>
              <a:lnSpc>
                <a:spcPct val="110000"/>
              </a:lnSpc>
            </a:pPr>
            <a:r>
              <a:rPr lang="en-CA" sz="1900"/>
              <a:t>Sorted the neighborhood by average price and number of venues. </a:t>
            </a:r>
          </a:p>
        </p:txBody>
      </p:sp>
    </p:spTree>
    <p:extLst>
      <p:ext uri="{BB962C8B-B14F-4D97-AF65-F5344CB8AC3E}">
        <p14:creationId xmlns:p14="http://schemas.microsoft.com/office/powerpoint/2010/main" val="287436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46010C9-B0CA-4EAF-B294-0767FA06F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0C765-B747-43C6-847D-4A92EC8C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CA" dirty="0"/>
              <a:t>Map of </a:t>
            </a:r>
            <a:r>
              <a:rPr lang="en-CA" dirty="0" err="1"/>
              <a:t>london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B3D0AD-7641-4D14-889C-D92816E29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AB0B2-5EAB-4F35-A089-F92BBB79E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24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D582C-AE87-4EB8-9F5C-E8143040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CA" dirty="0"/>
              <a:t>Clustered map of London ( 5 clusters with </a:t>
            </a:r>
            <a:r>
              <a:rPr lang="en-CA" dirty="0" err="1"/>
              <a:t>kmeans</a:t>
            </a:r>
            <a:r>
              <a:rPr lang="en-CA" dirty="0"/>
              <a:t>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29285D-F7C8-408A-99EB-8491F559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0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ED0F8-3C84-468A-8D11-1A700C74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Top ten neighborhood in price per bed</a:t>
            </a:r>
          </a:p>
        </p:txBody>
      </p:sp>
      <p:cxnSp>
        <p:nvCxnSpPr>
          <p:cNvPr id="35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FF8A686-5938-4EB1-B5F8-A0EB5B117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53" y="1116345"/>
            <a:ext cx="6235761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0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D126A-BA8A-4DC9-8918-5CE17B5E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Top ten neighborhood in average number of restaurant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FE987C80-FB89-4B38-BEB2-68F95A13D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4" y="1116345"/>
            <a:ext cx="6088459" cy="38661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6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688F5-9172-4ADF-A473-9BE34860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000"/>
              <a:t>Combined data map including restaurant, price per bed and number of venue (top ten)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EE12966-6629-4A2F-9D78-B5D702D0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10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3117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195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London Analysis for Airbnb</vt:lpstr>
      <vt:lpstr>Introduction</vt:lpstr>
      <vt:lpstr>Data sources</vt:lpstr>
      <vt:lpstr>Methodology </vt:lpstr>
      <vt:lpstr>Map of london</vt:lpstr>
      <vt:lpstr>Clustered map of London ( 5 clusters with kmeans)</vt:lpstr>
      <vt:lpstr>Top ten neighborhood in price per bed</vt:lpstr>
      <vt:lpstr>Top ten neighborhood in average number of restaurant </vt:lpstr>
      <vt:lpstr>Combined data map including restaurant, price per bed and number of venue (top ten)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Analysis for Airbnb</dc:title>
  <dc:creator>Wendell Zhang</dc:creator>
  <cp:lastModifiedBy>Wendell Zhang</cp:lastModifiedBy>
  <cp:revision>1</cp:revision>
  <dcterms:created xsi:type="dcterms:W3CDTF">2021-07-07T20:23:19Z</dcterms:created>
  <dcterms:modified xsi:type="dcterms:W3CDTF">2021-07-14T18:45:33Z</dcterms:modified>
</cp:coreProperties>
</file>